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64" r:id="rId4"/>
    <p:sldId id="263" r:id="rId5"/>
    <p:sldId id="258" r:id="rId6"/>
    <p:sldId id="266" r:id="rId7"/>
    <p:sldId id="259" r:id="rId8"/>
    <p:sldId id="260" r:id="rId9"/>
    <p:sldId id="257" r:id="rId10"/>
    <p:sldId id="261" r:id="rId11"/>
    <p:sldId id="265"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A50D42-C9CD-4801-B293-61D1F53EC57E}" type="datetimeFigureOut">
              <a:rPr lang="de-DE" smtClean="0"/>
              <a:t>31.03.2019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normAutofit/>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BA50D42-C9CD-4801-B293-61D1F53EC57E}" type="datetimeFigureOut">
              <a:rPr lang="de-DE" smtClean="0"/>
              <a:t>31.03.2019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BA50D42-C9CD-4801-B293-61D1F53EC57E}" type="datetimeFigureOut">
              <a:rPr lang="de-DE" smtClean="0"/>
              <a:t>31.03.2019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a:xfrm>
            <a:off x="685800" y="1600201"/>
            <a:ext cx="7772400" cy="3733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A50D42-C9CD-4801-B293-61D1F53EC57E}" type="datetimeFigureOut">
              <a:rPr lang="de-DE" smtClean="0"/>
              <a:t>31.03.2019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A50D42-C9CD-4801-B293-61D1F53EC57E}" type="datetimeFigureOut">
              <a:rPr lang="de-DE" smtClean="0"/>
              <a:t>31.03.2019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A50D42-C9CD-4801-B293-61D1F53EC57E}" type="datetimeFigureOut">
              <a:rPr lang="de-DE" smtClean="0"/>
              <a:t>31.03.2019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a:p>
        </p:txBody>
      </p:sp>
      <p:sp>
        <p:nvSpPr>
          <p:cNvPr id="13" name="Content Placeholder 12"/>
          <p:cNvSpPr>
            <a:spLocks noGrp="1"/>
          </p:cNvSpPr>
          <p:nvPr>
            <p:ph sz="quarter" idx="13"/>
          </p:nvPr>
        </p:nvSpPr>
        <p:spPr>
          <a:xfrm>
            <a:off x="685800" y="1536192"/>
            <a:ext cx="3657600" cy="387705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BA50D42-C9CD-4801-B293-61D1F53EC57E}" type="datetimeFigureOut">
              <a:rPr lang="de-DE" smtClean="0"/>
              <a:t>31.03.2019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C6AE60A-B69C-4790-82F7-3882EDF23186}" type="slidenum">
              <a:rPr lang="de-DE" smtClean="0"/>
              <a:t>‹Nr.›</a:t>
            </a:fld>
            <a:endParaRPr lang="de-DE"/>
          </a:p>
        </p:txBody>
      </p:sp>
      <p:sp>
        <p:nvSpPr>
          <p:cNvPr id="15" name="Content Placeholder 14"/>
          <p:cNvSpPr>
            <a:spLocks noGrp="1"/>
          </p:cNvSpPr>
          <p:nvPr>
            <p:ph sz="quarter" idx="13"/>
          </p:nvPr>
        </p:nvSpPr>
        <p:spPr>
          <a:xfrm>
            <a:off x="685800" y="2209800"/>
            <a:ext cx="3657600" cy="3200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1BA50D42-C9CD-4801-B293-61D1F53EC57E}" type="datetimeFigureOut">
              <a:rPr lang="de-DE" smtClean="0"/>
              <a:t>31.03.2019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BA50D42-C9CD-4801-B293-61D1F53EC57E}" type="datetimeFigureOut">
              <a:rPr lang="de-DE" smtClean="0"/>
              <a:t>31.03.2019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de-DE" smtClean="0"/>
              <a:t>Titelmasterformat durch Klicken bearbeiten</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A50D42-C9CD-4801-B293-61D1F53EC57E}" type="datetimeFigureOut">
              <a:rPr lang="de-DE" smtClean="0"/>
              <a:t>31.03.2019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a:p>
        </p:txBody>
      </p:sp>
      <p:sp>
        <p:nvSpPr>
          <p:cNvPr id="13" name="Content Placeholder 12"/>
          <p:cNvSpPr>
            <a:spLocks noGrp="1"/>
          </p:cNvSpPr>
          <p:nvPr>
            <p:ph sz="quarter" idx="13"/>
          </p:nvPr>
        </p:nvSpPr>
        <p:spPr>
          <a:xfrm>
            <a:off x="4572000" y="609600"/>
            <a:ext cx="3886200" cy="4191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de-DE" smtClean="0"/>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A50D42-C9CD-4801-B293-61D1F53EC57E}" type="datetimeFigureOut">
              <a:rPr lang="de-DE" smtClean="0"/>
              <a:t>31.03.2019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de-DE" smtClean="0"/>
              <a:t>Titelmasterformat durch Klicken bearbeiten</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de-DE" smtClean="0"/>
              <a:t>Textmasterformat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1BA50D42-C9CD-4801-B293-61D1F53EC57E}" type="datetimeFigureOut">
              <a:rPr lang="de-DE" smtClean="0"/>
              <a:t>31.03.2019</a:t>
            </a:fld>
            <a:endParaRPr lang="de-DE"/>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de-DE"/>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6C6AE60A-B69C-4790-82F7-3882EDF23186}"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4000" dirty="0" smtClean="0"/>
              <a:t>Projekt </a:t>
            </a:r>
            <a:r>
              <a:rPr lang="de-DE" sz="4000" dirty="0" smtClean="0"/>
              <a:t>#38</a:t>
            </a:r>
            <a:endParaRPr lang="de-DE" sz="4000" dirty="0"/>
          </a:p>
        </p:txBody>
      </p:sp>
      <p:sp>
        <p:nvSpPr>
          <p:cNvPr id="3" name="Untertitel 2"/>
          <p:cNvSpPr>
            <a:spLocks noGrp="1"/>
          </p:cNvSpPr>
          <p:nvPr>
            <p:ph type="subTitle" idx="1"/>
          </p:nvPr>
        </p:nvSpPr>
        <p:spPr/>
        <p:txBody>
          <a:bodyPr>
            <a:normAutofit/>
          </a:bodyPr>
          <a:lstStyle/>
          <a:p>
            <a:r>
              <a:rPr lang="de-DE" sz="2800" dirty="0" smtClean="0"/>
              <a:t>Paddeln und Müll sammeln</a:t>
            </a:r>
            <a:endParaRPr lang="de-DE" sz="2800" dirty="0"/>
          </a:p>
        </p:txBody>
      </p:sp>
    </p:spTree>
    <p:extLst>
      <p:ext uri="{BB962C8B-B14F-4D97-AF65-F5344CB8AC3E}">
        <p14:creationId xmlns:p14="http://schemas.microsoft.com/office/powerpoint/2010/main" val="3375555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F:\Fotos\Verschiedenes\GHG\Klassenlehrerschaft\Projekttage 2019\20190329_1037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5679"/>
            <a:ext cx="5148064" cy="686408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0"/>
            <a:ext cx="1619672" cy="836712"/>
          </a:xfrm>
        </p:spPr>
        <p:txBody>
          <a:bodyPr/>
          <a:lstStyle/>
          <a:p>
            <a:r>
              <a:rPr lang="de-DE" dirty="0" smtClean="0">
                <a:solidFill>
                  <a:schemeClr val="bg1"/>
                </a:solidFill>
              </a:rPr>
              <a:t>Tag 3</a:t>
            </a:r>
            <a:endParaRPr lang="de-DE" dirty="0">
              <a:solidFill>
                <a:schemeClr val="bg1"/>
              </a:solidFill>
            </a:endParaRPr>
          </a:p>
        </p:txBody>
      </p:sp>
      <p:sp>
        <p:nvSpPr>
          <p:cNvPr id="3" name="Inhaltsplatzhalter 2"/>
          <p:cNvSpPr>
            <a:spLocks noGrp="1"/>
          </p:cNvSpPr>
          <p:nvPr>
            <p:ph idx="1"/>
          </p:nvPr>
        </p:nvSpPr>
        <p:spPr>
          <a:xfrm>
            <a:off x="41564" y="764704"/>
            <a:ext cx="3810356" cy="4536504"/>
          </a:xfrm>
        </p:spPr>
        <p:txBody>
          <a:bodyPr>
            <a:normAutofit/>
          </a:bodyPr>
          <a:lstStyle/>
          <a:p>
            <a:pPr marL="68580" indent="0">
              <a:buNone/>
            </a:pPr>
            <a:r>
              <a:rPr lang="de-DE" sz="2500" b="1" dirty="0" smtClean="0">
                <a:solidFill>
                  <a:schemeClr val="bg1"/>
                </a:solidFill>
              </a:rPr>
              <a:t>Am dritten Tag geht es noch einmal in geänderter Besatzung auf die Boote. Dieses Mal umrunden wir die Insel Scharfenberg, wieder mit einem Landungstopp. Die Paddelkünste werden immer besser,  so kommen wir gut voran. </a:t>
            </a:r>
            <a:endParaRPr lang="de-DE" sz="2500" b="1" dirty="0">
              <a:solidFill>
                <a:schemeClr val="bg1"/>
              </a:solidFill>
            </a:endParaRPr>
          </a:p>
        </p:txBody>
      </p:sp>
    </p:spTree>
    <p:extLst>
      <p:ext uri="{BB962C8B-B14F-4D97-AF65-F5344CB8AC3E}">
        <p14:creationId xmlns:p14="http://schemas.microsoft.com/office/powerpoint/2010/main" val="2958260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Fotos\Verschiedenes\GHG\Klassenlehrerschaft\Projekttage 2019\20190329_1305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9040" cy="530120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0"/>
            <a:ext cx="1619672" cy="548680"/>
          </a:xfrm>
        </p:spPr>
        <p:txBody>
          <a:bodyPr>
            <a:normAutofit fontScale="90000"/>
          </a:bodyPr>
          <a:lstStyle/>
          <a:p>
            <a:r>
              <a:rPr lang="de-DE" dirty="0" smtClean="0">
                <a:solidFill>
                  <a:schemeClr val="bg1"/>
                </a:solidFill>
              </a:rPr>
              <a:t>Tag 3</a:t>
            </a:r>
            <a:endParaRPr lang="de-DE" dirty="0">
              <a:solidFill>
                <a:schemeClr val="bg1"/>
              </a:solidFill>
            </a:endParaRPr>
          </a:p>
        </p:txBody>
      </p:sp>
      <p:sp>
        <p:nvSpPr>
          <p:cNvPr id="3" name="Inhaltsplatzhalter 2"/>
          <p:cNvSpPr>
            <a:spLocks noGrp="1"/>
          </p:cNvSpPr>
          <p:nvPr>
            <p:ph idx="1"/>
          </p:nvPr>
        </p:nvSpPr>
        <p:spPr>
          <a:xfrm>
            <a:off x="0" y="5373216"/>
            <a:ext cx="9144000" cy="1484784"/>
          </a:xfrm>
        </p:spPr>
        <p:txBody>
          <a:bodyPr>
            <a:noAutofit/>
          </a:bodyPr>
          <a:lstStyle/>
          <a:p>
            <a:pPr marL="68580" indent="0">
              <a:buNone/>
            </a:pPr>
            <a:r>
              <a:rPr lang="de-DE" sz="2500" b="1" dirty="0" smtClean="0">
                <a:solidFill>
                  <a:schemeClr val="bg1"/>
                </a:solidFill>
              </a:rPr>
              <a:t>Wir bedanken uns beim Wassersportclub Blau-Weiß e.V. Tegel für die Erlaubnis der Nutzung der Vereinsmaterialien und des Geländes. Es hat großen Spaß gemacht!</a:t>
            </a:r>
            <a:endParaRPr lang="de-DE" sz="2500" b="1" dirty="0">
              <a:solidFill>
                <a:schemeClr val="bg1"/>
              </a:solidFill>
            </a:endParaRPr>
          </a:p>
        </p:txBody>
      </p:sp>
    </p:spTree>
    <p:extLst>
      <p:ext uri="{BB962C8B-B14F-4D97-AF65-F5344CB8AC3E}">
        <p14:creationId xmlns:p14="http://schemas.microsoft.com/office/powerpoint/2010/main" val="3468889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59632" cy="692696"/>
          </a:xfrm>
        </p:spPr>
        <p:txBody>
          <a:bodyPr>
            <a:normAutofit/>
          </a:bodyPr>
          <a:lstStyle/>
          <a:p>
            <a:r>
              <a:rPr lang="de-DE" dirty="0" smtClean="0"/>
              <a:t>Tag 1</a:t>
            </a:r>
            <a:endParaRPr lang="de-DE" dirty="0"/>
          </a:p>
        </p:txBody>
      </p:sp>
      <p:sp>
        <p:nvSpPr>
          <p:cNvPr id="3" name="Inhaltsplatzhalter 2"/>
          <p:cNvSpPr>
            <a:spLocks noGrp="1"/>
          </p:cNvSpPr>
          <p:nvPr>
            <p:ph idx="1"/>
          </p:nvPr>
        </p:nvSpPr>
        <p:spPr>
          <a:xfrm>
            <a:off x="0" y="908720"/>
            <a:ext cx="4044540" cy="4536503"/>
          </a:xfrm>
        </p:spPr>
        <p:txBody>
          <a:bodyPr>
            <a:normAutofit/>
          </a:bodyPr>
          <a:lstStyle/>
          <a:p>
            <a:pPr marL="68580" indent="0">
              <a:buNone/>
            </a:pPr>
            <a:r>
              <a:rPr lang="de-DE" sz="2500" dirty="0" smtClean="0"/>
              <a:t>Projekt </a:t>
            </a:r>
            <a:r>
              <a:rPr lang="de-DE" sz="2500" dirty="0"/>
              <a:t># </a:t>
            </a:r>
            <a:r>
              <a:rPr lang="de-DE" sz="2500" dirty="0" smtClean="0"/>
              <a:t>38 startet pünktlich. </a:t>
            </a:r>
          </a:p>
          <a:p>
            <a:pPr marL="68580" indent="0">
              <a:buNone/>
            </a:pPr>
            <a:r>
              <a:rPr lang="de-DE" sz="2500" dirty="0" smtClean="0"/>
              <a:t>Nachdem die Aufteilung auf die Boote sowie eine Paddeleinweisung erfolgt ist und die Paddelroute besprochen wurde, werden die drei Kanadier und neun Kajaks ins Wasser gelassen. Die Suche nach dem Müll auf dem Tegeler See kann beginnen. </a:t>
            </a:r>
            <a:endParaRPr lang="de-DE" sz="2500" dirty="0"/>
          </a:p>
        </p:txBody>
      </p:sp>
      <p:pic>
        <p:nvPicPr>
          <p:cNvPr id="5123" name="Picture 3" descr="F:\Fotos\Verschiedenes\GHG\Klassenlehrerschaft\Projekttage 2019\IMG-20190330-WA0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540" y="14242"/>
            <a:ext cx="5132818" cy="684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351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Fotos\Verschiedenes\GHG\Klassenlehrerschaft\Projekttage 2019\IMG-20190330-WA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0"/>
            <a:ext cx="1259632" cy="692696"/>
          </a:xfrm>
        </p:spPr>
        <p:txBody>
          <a:bodyPr>
            <a:normAutofit/>
          </a:bodyPr>
          <a:lstStyle/>
          <a:p>
            <a:r>
              <a:rPr lang="de-DE" dirty="0" smtClean="0">
                <a:solidFill>
                  <a:schemeClr val="bg1"/>
                </a:solidFill>
              </a:rPr>
              <a:t>Tag 1</a:t>
            </a:r>
            <a:endParaRPr lang="de-DE" dirty="0">
              <a:solidFill>
                <a:schemeClr val="bg1"/>
              </a:solidFill>
            </a:endParaRPr>
          </a:p>
        </p:txBody>
      </p:sp>
      <p:sp>
        <p:nvSpPr>
          <p:cNvPr id="3" name="Inhaltsplatzhalter 2"/>
          <p:cNvSpPr>
            <a:spLocks noGrp="1"/>
          </p:cNvSpPr>
          <p:nvPr>
            <p:ph idx="1"/>
          </p:nvPr>
        </p:nvSpPr>
        <p:spPr>
          <a:xfrm>
            <a:off x="0" y="5589240"/>
            <a:ext cx="9144000" cy="1268759"/>
          </a:xfrm>
        </p:spPr>
        <p:txBody>
          <a:bodyPr>
            <a:noAutofit/>
          </a:bodyPr>
          <a:lstStyle/>
          <a:p>
            <a:pPr marL="68580" indent="0">
              <a:buNone/>
            </a:pPr>
            <a:r>
              <a:rPr lang="de-DE" sz="2400" b="1" dirty="0" smtClean="0">
                <a:solidFill>
                  <a:schemeClr val="bg1"/>
                </a:solidFill>
              </a:rPr>
              <a:t>Ein Landungsstopp an der Badestelle „Arbeiterstrand“ in der Nähe des Fähranlegers.  </a:t>
            </a:r>
          </a:p>
          <a:p>
            <a:pPr marL="68580" indent="0">
              <a:buNone/>
            </a:pPr>
            <a:r>
              <a:rPr lang="de-DE" sz="2400" b="1" dirty="0" smtClean="0">
                <a:solidFill>
                  <a:schemeClr val="bg1"/>
                </a:solidFill>
              </a:rPr>
              <a:t>Auch im Uferbereich halten wir nach Müll Ausschau. </a:t>
            </a:r>
            <a:endParaRPr lang="de-DE" sz="2400" b="1" dirty="0">
              <a:solidFill>
                <a:schemeClr val="bg1"/>
              </a:solidFill>
            </a:endParaRPr>
          </a:p>
        </p:txBody>
      </p:sp>
    </p:spTree>
    <p:extLst>
      <p:ext uri="{BB962C8B-B14F-4D97-AF65-F5344CB8AC3E}">
        <p14:creationId xmlns:p14="http://schemas.microsoft.com/office/powerpoint/2010/main" val="3023912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Fotos\Verschiedenes\GHG\Klassenlehrerschaft\Projekttage 2019\20190329_1139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9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0"/>
            <a:ext cx="1259632" cy="692696"/>
          </a:xfrm>
        </p:spPr>
        <p:txBody>
          <a:bodyPr>
            <a:normAutofit/>
          </a:bodyPr>
          <a:lstStyle/>
          <a:p>
            <a:r>
              <a:rPr lang="de-DE" dirty="0" smtClean="0">
                <a:solidFill>
                  <a:schemeClr val="bg1"/>
                </a:solidFill>
              </a:rPr>
              <a:t>Tag 1</a:t>
            </a:r>
            <a:endParaRPr lang="de-DE" dirty="0">
              <a:solidFill>
                <a:schemeClr val="bg1"/>
              </a:solidFill>
            </a:endParaRPr>
          </a:p>
        </p:txBody>
      </p:sp>
      <p:sp>
        <p:nvSpPr>
          <p:cNvPr id="3" name="Inhaltsplatzhalter 2"/>
          <p:cNvSpPr>
            <a:spLocks noGrp="1"/>
          </p:cNvSpPr>
          <p:nvPr>
            <p:ph idx="1"/>
          </p:nvPr>
        </p:nvSpPr>
        <p:spPr>
          <a:xfrm>
            <a:off x="0" y="6309320"/>
            <a:ext cx="9144000" cy="548679"/>
          </a:xfrm>
        </p:spPr>
        <p:txBody>
          <a:bodyPr>
            <a:normAutofit/>
          </a:bodyPr>
          <a:lstStyle/>
          <a:p>
            <a:pPr marL="68580" indent="0" algn="ctr">
              <a:buNone/>
            </a:pPr>
            <a:r>
              <a:rPr lang="de-DE" sz="2500" b="1" dirty="0" smtClean="0"/>
              <a:t>Kurze Lagebesprechung auf dem Wasser</a:t>
            </a:r>
            <a:endParaRPr lang="de-DE" sz="2500" b="1" dirty="0"/>
          </a:p>
        </p:txBody>
      </p:sp>
    </p:spTree>
    <p:extLst>
      <p:ext uri="{BB962C8B-B14F-4D97-AF65-F5344CB8AC3E}">
        <p14:creationId xmlns:p14="http://schemas.microsoft.com/office/powerpoint/2010/main" val="3154214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475656" cy="548680"/>
          </a:xfrm>
        </p:spPr>
        <p:txBody>
          <a:bodyPr>
            <a:normAutofit fontScale="90000"/>
          </a:bodyPr>
          <a:lstStyle/>
          <a:p>
            <a:r>
              <a:rPr lang="de-DE" dirty="0" smtClean="0"/>
              <a:t>Tag 2</a:t>
            </a:r>
            <a:endParaRPr lang="de-DE" dirty="0"/>
          </a:p>
        </p:txBody>
      </p:sp>
      <p:sp>
        <p:nvSpPr>
          <p:cNvPr id="3" name="Inhaltsplatzhalter 2"/>
          <p:cNvSpPr>
            <a:spLocks noGrp="1"/>
          </p:cNvSpPr>
          <p:nvPr>
            <p:ph idx="1"/>
          </p:nvPr>
        </p:nvSpPr>
        <p:spPr>
          <a:xfrm>
            <a:off x="0" y="4941168"/>
            <a:ext cx="9065034" cy="1916832"/>
          </a:xfrm>
        </p:spPr>
        <p:txBody>
          <a:bodyPr>
            <a:noAutofit/>
          </a:bodyPr>
          <a:lstStyle/>
          <a:p>
            <a:pPr marL="0" indent="0">
              <a:buNone/>
            </a:pPr>
            <a:r>
              <a:rPr lang="de-DE" sz="2500" b="1" dirty="0" smtClean="0">
                <a:solidFill>
                  <a:schemeClr val="bg1"/>
                </a:solidFill>
              </a:rPr>
              <a:t>Am zweiten Projekttag steht das Müll sammeln noch mehr im Vordergrund.  Dieses Mal aber an Land.  Wir haben uns eine Grundfläche in prominenter Umgebung ausgesucht, die die Berliner Stadtreinigung  nicht reinigt,  da es sich nicht um öffentliches Stadtgebiet handelt. </a:t>
            </a:r>
            <a:endParaRPr lang="de-DE" sz="2500" b="1" dirty="0">
              <a:solidFill>
                <a:schemeClr val="bg1"/>
              </a:solidFill>
            </a:endParaRPr>
          </a:p>
        </p:txBody>
      </p:sp>
      <p:pic>
        <p:nvPicPr>
          <p:cNvPr id="1027" name="Picture 3" descr="F:\Fotos\Verschiedenes\GHG\Klassenlehrerschaft\Projekttage 2019\IMG-20190328-WA0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04502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630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Fotos\Verschiedenes\GHG\Klassenlehrerschaft\Projekttage 2019\IMG-20190328-WA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2" y="10732"/>
            <a:ext cx="8434389" cy="684726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0"/>
            <a:ext cx="1475656" cy="692696"/>
          </a:xfrm>
        </p:spPr>
        <p:txBody>
          <a:bodyPr>
            <a:normAutofit/>
          </a:bodyPr>
          <a:lstStyle/>
          <a:p>
            <a:r>
              <a:rPr lang="de-DE" dirty="0" smtClean="0">
                <a:solidFill>
                  <a:schemeClr val="bg1"/>
                </a:solidFill>
              </a:rPr>
              <a:t>Tag 2</a:t>
            </a:r>
            <a:endParaRPr lang="de-DE" dirty="0">
              <a:solidFill>
                <a:schemeClr val="bg1"/>
              </a:solidFill>
            </a:endParaRPr>
          </a:p>
        </p:txBody>
      </p:sp>
      <p:sp>
        <p:nvSpPr>
          <p:cNvPr id="3" name="Inhaltsplatzhalter 2"/>
          <p:cNvSpPr>
            <a:spLocks noGrp="1"/>
          </p:cNvSpPr>
          <p:nvPr>
            <p:ph idx="1"/>
          </p:nvPr>
        </p:nvSpPr>
        <p:spPr>
          <a:xfrm>
            <a:off x="0" y="6309320"/>
            <a:ext cx="3059832" cy="548680"/>
          </a:xfrm>
        </p:spPr>
        <p:txBody>
          <a:bodyPr>
            <a:normAutofit/>
          </a:bodyPr>
          <a:lstStyle/>
          <a:p>
            <a:pPr marL="0" indent="0">
              <a:buNone/>
            </a:pPr>
            <a:r>
              <a:rPr lang="de-DE" sz="2500" b="1" dirty="0" smtClean="0"/>
              <a:t>Vor </a:t>
            </a:r>
            <a:r>
              <a:rPr lang="de-DE" sz="2500" b="1" dirty="0"/>
              <a:t>d</a:t>
            </a:r>
            <a:r>
              <a:rPr lang="de-DE" sz="2500" b="1" dirty="0" smtClean="0"/>
              <a:t>em Einsatz …</a:t>
            </a:r>
            <a:endParaRPr lang="de-DE" sz="2500" b="1" dirty="0"/>
          </a:p>
        </p:txBody>
      </p:sp>
    </p:spTree>
    <p:extLst>
      <p:ext uri="{BB962C8B-B14F-4D97-AF65-F5344CB8AC3E}">
        <p14:creationId xmlns:p14="http://schemas.microsoft.com/office/powerpoint/2010/main" val="1405363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Fotos\Verschiedenes\GHG\Klassenlehrerschaft\Projekttage 2019\IMG-20190328-WA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0"/>
            <a:ext cx="1547664" cy="620688"/>
          </a:xfrm>
        </p:spPr>
        <p:txBody>
          <a:bodyPr>
            <a:normAutofit fontScale="90000"/>
          </a:bodyPr>
          <a:lstStyle/>
          <a:p>
            <a:r>
              <a:rPr lang="de-DE" dirty="0" smtClean="0">
                <a:solidFill>
                  <a:schemeClr val="bg1"/>
                </a:solidFill>
              </a:rPr>
              <a:t>Tag 2</a:t>
            </a:r>
            <a:endParaRPr lang="de-DE" dirty="0">
              <a:solidFill>
                <a:schemeClr val="bg1"/>
              </a:solidFill>
            </a:endParaRPr>
          </a:p>
        </p:txBody>
      </p:sp>
      <p:sp>
        <p:nvSpPr>
          <p:cNvPr id="3" name="Inhaltsplatzhalter 2"/>
          <p:cNvSpPr>
            <a:spLocks noGrp="1"/>
          </p:cNvSpPr>
          <p:nvPr>
            <p:ph idx="1"/>
          </p:nvPr>
        </p:nvSpPr>
        <p:spPr>
          <a:xfrm>
            <a:off x="0" y="6309320"/>
            <a:ext cx="8964488" cy="548680"/>
          </a:xfrm>
        </p:spPr>
        <p:txBody>
          <a:bodyPr>
            <a:normAutofit/>
          </a:bodyPr>
          <a:lstStyle/>
          <a:p>
            <a:pPr marL="0" indent="0">
              <a:buNone/>
            </a:pPr>
            <a:r>
              <a:rPr lang="de-DE" sz="2500" b="1" dirty="0" smtClean="0"/>
              <a:t>Nach dem Einsatz!</a:t>
            </a:r>
            <a:endParaRPr lang="de-DE" sz="2500" b="1" dirty="0"/>
          </a:p>
        </p:txBody>
      </p:sp>
    </p:spTree>
    <p:extLst>
      <p:ext uri="{BB962C8B-B14F-4D97-AF65-F5344CB8AC3E}">
        <p14:creationId xmlns:p14="http://schemas.microsoft.com/office/powerpoint/2010/main" val="3018944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Fotos\Verschiedenes\GHG\Klassenlehrerschaft\Projekttage 2019\IMG-20190328-WA0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6"/>
            <a:ext cx="9149928" cy="686244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0"/>
            <a:ext cx="1475656" cy="620688"/>
          </a:xfrm>
        </p:spPr>
        <p:txBody>
          <a:bodyPr>
            <a:normAutofit fontScale="90000"/>
          </a:bodyPr>
          <a:lstStyle/>
          <a:p>
            <a:r>
              <a:rPr lang="de-DE" dirty="0" smtClean="0"/>
              <a:t>Tag 2</a:t>
            </a:r>
            <a:endParaRPr lang="de-DE" dirty="0"/>
          </a:p>
        </p:txBody>
      </p:sp>
      <p:sp>
        <p:nvSpPr>
          <p:cNvPr id="3" name="Inhaltsplatzhalter 2"/>
          <p:cNvSpPr>
            <a:spLocks noGrp="1"/>
          </p:cNvSpPr>
          <p:nvPr>
            <p:ph idx="1"/>
          </p:nvPr>
        </p:nvSpPr>
        <p:spPr>
          <a:xfrm>
            <a:off x="0" y="6093296"/>
            <a:ext cx="9036496" cy="764704"/>
          </a:xfrm>
        </p:spPr>
        <p:txBody>
          <a:bodyPr>
            <a:normAutofit/>
          </a:bodyPr>
          <a:lstStyle/>
          <a:p>
            <a:pPr marL="0" indent="0" algn="ctr">
              <a:buNone/>
            </a:pPr>
            <a:r>
              <a:rPr lang="de-DE" b="1" dirty="0" smtClean="0">
                <a:solidFill>
                  <a:srgbClr val="FFFF00"/>
                </a:solidFill>
              </a:rPr>
              <a:t>Diesen spektakulären Fund ließen wir nicht durch die BSR sondern die Berliner Polizei abholen. </a:t>
            </a:r>
            <a:endParaRPr lang="de-DE" b="1" dirty="0">
              <a:solidFill>
                <a:srgbClr val="FFFF00"/>
              </a:solidFill>
            </a:endParaRPr>
          </a:p>
        </p:txBody>
      </p:sp>
    </p:spTree>
    <p:extLst>
      <p:ext uri="{BB962C8B-B14F-4D97-AF65-F5344CB8AC3E}">
        <p14:creationId xmlns:p14="http://schemas.microsoft.com/office/powerpoint/2010/main" val="977123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Fotos\Verschiedenes\GHG\Klassenlehrerschaft\Projekttage 2019\IMG-20190328-WA0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6" y="980728"/>
            <a:ext cx="9135464" cy="508518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0"/>
            <a:ext cx="9144000" cy="980728"/>
          </a:xfrm>
        </p:spPr>
        <p:txBody>
          <a:bodyPr>
            <a:normAutofit fontScale="90000"/>
          </a:bodyPr>
          <a:lstStyle/>
          <a:p>
            <a:r>
              <a:rPr lang="de-DE" dirty="0" smtClean="0"/>
              <a:t>Tag </a:t>
            </a:r>
            <a:r>
              <a:rPr lang="de-DE" dirty="0" smtClean="0"/>
              <a:t>2: </a:t>
            </a:r>
            <a:br>
              <a:rPr lang="de-DE" dirty="0" smtClean="0"/>
            </a:br>
            <a:r>
              <a:rPr lang="de-DE" dirty="0" smtClean="0"/>
              <a:t>Müll sammeln in Hohenschönhausen</a:t>
            </a:r>
            <a:endParaRPr lang="de-DE" dirty="0"/>
          </a:p>
        </p:txBody>
      </p:sp>
      <p:sp>
        <p:nvSpPr>
          <p:cNvPr id="3" name="Inhaltsplatzhalter 2"/>
          <p:cNvSpPr>
            <a:spLocks noGrp="1"/>
          </p:cNvSpPr>
          <p:nvPr>
            <p:ph idx="1"/>
          </p:nvPr>
        </p:nvSpPr>
        <p:spPr>
          <a:xfrm>
            <a:off x="107504" y="6237312"/>
            <a:ext cx="9036496" cy="620688"/>
          </a:xfrm>
        </p:spPr>
        <p:txBody>
          <a:bodyPr>
            <a:normAutofit/>
          </a:bodyPr>
          <a:lstStyle/>
          <a:p>
            <a:pPr marL="0" indent="0" algn="ctr">
              <a:buNone/>
            </a:pPr>
            <a:r>
              <a:rPr lang="de-DE" sz="2800" b="1" dirty="0" smtClean="0">
                <a:solidFill>
                  <a:schemeClr val="bg1"/>
                </a:solidFill>
              </a:rPr>
              <a:t>Die Ausbeute nach 2 Stunden Müll sammeln. </a:t>
            </a:r>
            <a:endParaRPr lang="de-DE" sz="2800" b="1" dirty="0">
              <a:solidFill>
                <a:schemeClr val="bg1"/>
              </a:solidFill>
            </a:endParaRPr>
          </a:p>
        </p:txBody>
      </p:sp>
    </p:spTree>
    <p:extLst>
      <p:ext uri="{BB962C8B-B14F-4D97-AF65-F5344CB8AC3E}">
        <p14:creationId xmlns:p14="http://schemas.microsoft.com/office/powerpoint/2010/main" val="2500291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0</TotalTime>
  <Words>242</Words>
  <Application>Microsoft Office PowerPoint</Application>
  <PresentationFormat>Bildschirmpräsentation (4:3)</PresentationFormat>
  <Paragraphs>24</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Urban Pop</vt:lpstr>
      <vt:lpstr>Projekt #38</vt:lpstr>
      <vt:lpstr>Tag 1</vt:lpstr>
      <vt:lpstr>Tag 1</vt:lpstr>
      <vt:lpstr>Tag 1</vt:lpstr>
      <vt:lpstr>Tag 2</vt:lpstr>
      <vt:lpstr>Tag 2</vt:lpstr>
      <vt:lpstr>Tag 2</vt:lpstr>
      <vt:lpstr>Tag 2</vt:lpstr>
      <vt:lpstr>Tag 2:  Müll sammeln in Hohenschönhausen</vt:lpstr>
      <vt:lpstr>Tag 3</vt:lpstr>
      <vt:lpstr>Tag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38</dc:title>
  <dc:creator>Robert</dc:creator>
  <cp:lastModifiedBy>Robert</cp:lastModifiedBy>
  <cp:revision>10</cp:revision>
  <dcterms:created xsi:type="dcterms:W3CDTF">2019-03-28T16:27:39Z</dcterms:created>
  <dcterms:modified xsi:type="dcterms:W3CDTF">2019-03-31T21:26:34Z</dcterms:modified>
</cp:coreProperties>
</file>